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Pro" panose="020406030504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AB481-B560-4005-B455-225DA073DB8E}" v="1" dt="2025-02-07T04:22:29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rrapareddy yaminireddy" userId="7348f2385d2f0d47" providerId="LiveId" clId="{84DAB481-B560-4005-B455-225DA073DB8E}"/>
    <pc:docChg chg="custSel modSld">
      <pc:chgData name="yerrapareddy yaminireddy" userId="7348f2385d2f0d47" providerId="LiveId" clId="{84DAB481-B560-4005-B455-225DA073DB8E}" dt="2025-02-07T04:30:18.136" v="57" actId="20577"/>
      <pc:docMkLst>
        <pc:docMk/>
      </pc:docMkLst>
      <pc:sldChg chg="addSp modSp mod modClrScheme chgLayout">
        <pc:chgData name="yerrapareddy yaminireddy" userId="7348f2385d2f0d47" providerId="LiveId" clId="{84DAB481-B560-4005-B455-225DA073DB8E}" dt="2025-02-07T04:30:18.136" v="57" actId="20577"/>
        <pc:sldMkLst>
          <pc:docMk/>
          <pc:sldMk cId="0" sldId="256"/>
        </pc:sldMkLst>
        <pc:spChg chg="add mod">
          <ac:chgData name="yerrapareddy yaminireddy" userId="7348f2385d2f0d47" providerId="LiveId" clId="{84DAB481-B560-4005-B455-225DA073DB8E}" dt="2025-02-07T04:30:18.136" v="57" actId="20577"/>
          <ac:spMkLst>
            <pc:docMk/>
            <pc:sldMk cId="0" sldId="256"/>
            <ac:spMk id="5" creationId="{EC117A64-24B0-E69F-7840-2DDA55CF14B5}"/>
          </ac:spMkLst>
        </pc:spChg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57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58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59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0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1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2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3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4"/>
        </pc:sldMkLst>
      </pc:sldChg>
      <pc:sldChg chg="mod modClrScheme chgLayout">
        <pc:chgData name="yerrapareddy yaminireddy" userId="7348f2385d2f0d47" providerId="LiveId" clId="{84DAB481-B560-4005-B455-225DA073DB8E}" dt="2025-02-07T04:22:19.295" v="0" actId="700"/>
        <pc:sldMkLst>
          <pc:docMk/>
          <pc:sldMk cId="0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1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Solar Energy Maximization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presentation explores solar sun tracking systems, delving into the technology, benefits, and future advancements that are revolutionizing solar energy.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17A64-24B0-E69F-7840-2DDA55CF14B5}"/>
              </a:ext>
            </a:extLst>
          </p:cNvPr>
          <p:cNvSpPr txBox="1"/>
          <p:nvPr/>
        </p:nvSpPr>
        <p:spPr>
          <a:xfrm>
            <a:off x="6434254" y="6434254"/>
            <a:ext cx="369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Y.YAMINI REDDY </a:t>
            </a:r>
            <a:br>
              <a:rPr lang="en-IN" dirty="0"/>
            </a:br>
            <a:r>
              <a:rPr lang="en-IN" dirty="0"/>
              <a:t>192211153</a:t>
            </a:r>
          </a:p>
          <a:p>
            <a:r>
              <a:rPr lang="en-IN"/>
              <a:t>G.SHREENIDHI</a:t>
            </a:r>
            <a:br>
              <a:rPr lang="en-IN"/>
            </a:br>
            <a:r>
              <a:rPr lang="en-IN"/>
              <a:t>192211161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Advancements in Solar Tracking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future of solar tracking promises advancements in artificial intelligence, robotics, and sensor technologies, leading to even greater efficiency and cost-effectiveness.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7982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 to Solar Energy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energy harnesses the sun's power, converting light into electricity. It's a clean, renewable resource that can help mitigate climate change.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panels, also known as photovoltaic panels, are the core of a solar energy system. These panels contain semiconductor materials that absorb sunlight and generate electrons, resulting in an electric current.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Importance of Solar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3027521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tracking optimizes the angle of the solar panels to capture the maximum amount of sunlight throughout the day.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027521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Power Output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maximizing sunlight exposure, solar tracking systems can boost energy production by up to 40% compared to fixed panels.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7" y="616874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Increased energy output translates to lower electricity costs, making solar tracking a cost-effective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Types of Solar Tracking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Single-Axis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systems rotate along one axis, typically north-south, to follow the sun's movement across the sky.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Dual-Axis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Dual-axis systems rotate on two axes, allowing them to track the sun's position more precisely throughout the day.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239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Single-Axis Tracking Systems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737" y="3267551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Horizontal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5815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horizontally along a north-south axis.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2757" y="4469249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Vertical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153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vertically along an east-west axis.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5853" y="5832872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Polar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199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Tracks the sun's path across the sky at a fixed angle.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804505"/>
            <a:ext cx="703492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Dual-Axis Tracking Systems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1749266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970" y="2464118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Azimuthal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970" y="2905839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horizontally to follow the sun's east-west movement.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0" y="3845481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970" y="4560332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Elevation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14970" y="5002054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vertically to adjust the angle of the panels based on the sun's altitude.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70" y="5941695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970" y="6656546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Combined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970" y="7098268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Combines azimuthal and elevation movements for optimal tracking.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28423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Hardware Components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6" name="Text 4"/>
          <p:cNvSpPr/>
          <p:nvPr/>
        </p:nvSpPr>
        <p:spPr>
          <a:xfrm>
            <a:off x="7240488" y="2078117"/>
            <a:ext cx="14930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196738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panels convert sunlight into electricity.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7207746" y="3186589"/>
            <a:ext cx="21478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519" y="3075861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Motors drive the movement of the tracking system.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4" name="Text 12"/>
          <p:cNvSpPr/>
          <p:nvPr/>
        </p:nvSpPr>
        <p:spPr>
          <a:xfrm>
            <a:off x="7211437" y="4184213"/>
            <a:ext cx="207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75930" y="407348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Sensors monitor the sun's position and adjust panel angles.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8" name="Text 16"/>
          <p:cNvSpPr/>
          <p:nvPr/>
        </p:nvSpPr>
        <p:spPr>
          <a:xfrm>
            <a:off x="7204412" y="5181838"/>
            <a:ext cx="22145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519" y="507111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Control units process sensor data and direct motor actions.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22" name="Text 20"/>
          <p:cNvSpPr/>
          <p:nvPr/>
        </p:nvSpPr>
        <p:spPr>
          <a:xfrm>
            <a:off x="7208103" y="6179463"/>
            <a:ext cx="21419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75930" y="606873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Supporting structures hold and stabilize the system.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74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Software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Tracking algorithms analyze sun position data and calculate optimal panel angles.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95882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Control software manages the system's operations, ensuring smooth and accurate tracking.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77334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acquisition and analysis modules collect and process system performance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389" y="531971"/>
            <a:ext cx="6176963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Benefits of Solar Tracking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389" y="152328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40%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320" y="240327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Energy Boost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389" y="282142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energy output translates to significant cost savings.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389" y="380797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25%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49320" y="468796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Costs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389" y="510611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tracking optimizes energy production, lowering electricity bills.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389" y="609266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15%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49320" y="697265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Lower Emissions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389" y="7390805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Greater efficiency reduces the need for fossil fuels, promoting sustainability.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473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Platypi Medium</vt:lpstr>
      <vt:lpstr>Source Serif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yerrapareddy yaminireddy</cp:lastModifiedBy>
  <cp:revision>2</cp:revision>
  <dcterms:created xsi:type="dcterms:W3CDTF">2024-12-10T03:20:57Z</dcterms:created>
  <dcterms:modified xsi:type="dcterms:W3CDTF">2025-02-07T04:30:23Z</dcterms:modified>
</cp:coreProperties>
</file>